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0" r:id="rId3"/>
    <p:sldId id="264" r:id="rId4"/>
    <p:sldId id="266" r:id="rId5"/>
    <p:sldId id="420" r:id="rId6"/>
    <p:sldId id="267" r:id="rId7"/>
    <p:sldId id="265" r:id="rId8"/>
    <p:sldId id="269" r:id="rId9"/>
    <p:sldId id="268" r:id="rId10"/>
    <p:sldId id="422" r:id="rId11"/>
    <p:sldId id="42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7"/>
    <p:restoredTop sz="96143"/>
  </p:normalViewPr>
  <p:slideViewPr>
    <p:cSldViewPr snapToGrid="0" snapToObjects="1">
      <p:cViewPr varScale="1">
        <p:scale>
          <a:sx n="104" d="100"/>
          <a:sy n="104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53810-8BDA-4890-A6AB-B4080F83E0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D37B7D-AB48-494A-AA71-C45B65B5CF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Lecture</a:t>
          </a:r>
        </a:p>
      </dgm:t>
    </dgm:pt>
    <dgm:pt modelId="{4A060CDC-01BE-4639-AD70-5F968B0CC889}" type="parTrans" cxnId="{F9B6DA4A-67F8-4813-9B0D-7B0D4867ACBD}">
      <dgm:prSet/>
      <dgm:spPr/>
      <dgm:t>
        <a:bodyPr/>
        <a:lstStyle/>
        <a:p>
          <a:endParaRPr lang="en-US"/>
        </a:p>
      </dgm:t>
    </dgm:pt>
    <dgm:pt modelId="{885BEA8D-D7CD-4013-A796-C10C582EE328}" type="sibTrans" cxnId="{F9B6DA4A-67F8-4813-9B0D-7B0D4867ACBD}">
      <dgm:prSet/>
      <dgm:spPr/>
      <dgm:t>
        <a:bodyPr/>
        <a:lstStyle/>
        <a:p>
          <a:endParaRPr lang="en-US"/>
        </a:p>
      </dgm:t>
    </dgm:pt>
    <dgm:pt modelId="{94416122-3836-4CC4-8E02-4F81A66A63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up where you left off with GitHub intro and </a:t>
          </a:r>
        </a:p>
      </dgm:t>
    </dgm:pt>
    <dgm:pt modelId="{2B0F529E-EF6A-4C46-B78A-5FCABC4DA0F8}" type="parTrans" cxnId="{A970B366-0DF2-419E-BD4B-FA91CC7EA20A}">
      <dgm:prSet/>
      <dgm:spPr/>
      <dgm:t>
        <a:bodyPr/>
        <a:lstStyle/>
        <a:p>
          <a:endParaRPr lang="en-US"/>
        </a:p>
      </dgm:t>
    </dgm:pt>
    <dgm:pt modelId="{44161273-2DC5-43EE-BD6A-4DD8E1A16879}" type="sibTrans" cxnId="{A970B366-0DF2-419E-BD4B-FA91CC7EA20A}">
      <dgm:prSet/>
      <dgm:spPr/>
      <dgm:t>
        <a:bodyPr/>
        <a:lstStyle/>
        <a:p>
          <a:endParaRPr lang="en-US"/>
        </a:p>
      </dgm:t>
    </dgm:pt>
    <dgm:pt modelId="{DE2688C8-E0DE-48BD-AA97-DACCDEE61D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second lab activity (building off first)</a:t>
          </a:r>
        </a:p>
      </dgm:t>
    </dgm:pt>
    <dgm:pt modelId="{C363977B-5163-4971-BC16-231729046CC5}" type="parTrans" cxnId="{869A8D15-78ED-4354-B4CD-C542A885D913}">
      <dgm:prSet/>
      <dgm:spPr/>
      <dgm:t>
        <a:bodyPr/>
        <a:lstStyle/>
        <a:p>
          <a:endParaRPr lang="en-US"/>
        </a:p>
      </dgm:t>
    </dgm:pt>
    <dgm:pt modelId="{31859F67-66B2-4E34-823F-A0E6678BAACE}" type="sibTrans" cxnId="{869A8D15-78ED-4354-B4CD-C542A885D913}">
      <dgm:prSet/>
      <dgm:spPr/>
      <dgm:t>
        <a:bodyPr/>
        <a:lstStyle/>
        <a:p>
          <a:endParaRPr lang="en-US"/>
        </a:p>
      </dgm:t>
    </dgm:pt>
    <dgm:pt modelId="{A7FF083B-38BF-8C46-8127-D32FDDD14A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Oceanographic Instrumentation Lab Tour</a:t>
          </a:r>
        </a:p>
      </dgm:t>
    </dgm:pt>
    <dgm:pt modelId="{93D080E8-19F3-4A47-A108-2EFA46E9146A}" type="parTrans" cxnId="{611ED6E1-E427-2945-BEED-27A3F9F760C9}">
      <dgm:prSet/>
      <dgm:spPr/>
      <dgm:t>
        <a:bodyPr/>
        <a:lstStyle/>
        <a:p>
          <a:endParaRPr lang="en-US"/>
        </a:p>
      </dgm:t>
    </dgm:pt>
    <dgm:pt modelId="{BE83C065-1F4A-214A-A96B-F4941FB54B69}" type="sibTrans" cxnId="{611ED6E1-E427-2945-BEED-27A3F9F760C9}">
      <dgm:prSet/>
      <dgm:spPr/>
      <dgm:t>
        <a:bodyPr/>
        <a:lstStyle/>
        <a:p>
          <a:endParaRPr lang="en-US"/>
        </a:p>
      </dgm:t>
    </dgm:pt>
    <dgm:pt modelId="{5F6E6DCF-A864-46AD-80F0-F73F9D15C94F}" type="pres">
      <dgm:prSet presAssocID="{44253810-8BDA-4890-A6AB-B4080F83E0AB}" presName="root" presStyleCnt="0">
        <dgm:presLayoutVars>
          <dgm:dir/>
          <dgm:resizeHandles val="exact"/>
        </dgm:presLayoutVars>
      </dgm:prSet>
      <dgm:spPr/>
    </dgm:pt>
    <dgm:pt modelId="{76777D51-8A8B-D04E-824E-9F12796BD58D}" type="pres">
      <dgm:prSet presAssocID="{A7FF083B-38BF-8C46-8127-D32FDDD14A77}" presName="compNode" presStyleCnt="0"/>
      <dgm:spPr/>
    </dgm:pt>
    <dgm:pt modelId="{0821AA66-C2B5-BE48-BDAD-A12E2BF4CE0A}" type="pres">
      <dgm:prSet presAssocID="{A7FF083B-38BF-8C46-8127-D32FDDD14A77}" presName="bgRect" presStyleLbl="bgShp" presStyleIdx="0" presStyleCnt="4"/>
      <dgm:spPr/>
    </dgm:pt>
    <dgm:pt modelId="{A67417C6-1752-8E4A-AEF9-B085CAFB68FC}" type="pres">
      <dgm:prSet presAssocID="{A7FF083B-38BF-8C46-8127-D32FDDD14A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 with solid fill"/>
        </a:ext>
      </dgm:extLst>
    </dgm:pt>
    <dgm:pt modelId="{3991D4BE-8F48-9840-87C1-50DB5F1B3D63}" type="pres">
      <dgm:prSet presAssocID="{A7FF083B-38BF-8C46-8127-D32FDDD14A77}" presName="spaceRect" presStyleCnt="0"/>
      <dgm:spPr/>
    </dgm:pt>
    <dgm:pt modelId="{2EE91AD2-52DB-9F47-BDA7-D54CE9C9E4CC}" type="pres">
      <dgm:prSet presAssocID="{A7FF083B-38BF-8C46-8127-D32FDDD14A77}" presName="parTx" presStyleLbl="revTx" presStyleIdx="0" presStyleCnt="4">
        <dgm:presLayoutVars>
          <dgm:chMax val="0"/>
          <dgm:chPref val="0"/>
        </dgm:presLayoutVars>
      </dgm:prSet>
      <dgm:spPr/>
    </dgm:pt>
    <dgm:pt modelId="{A57EB6D0-354C-5744-9117-4CE9A819A424}" type="pres">
      <dgm:prSet presAssocID="{BE83C065-1F4A-214A-A96B-F4941FB54B69}" presName="sibTrans" presStyleCnt="0"/>
      <dgm:spPr/>
    </dgm:pt>
    <dgm:pt modelId="{1437064C-C0D4-42F3-AE98-1E407BE9D454}" type="pres">
      <dgm:prSet presAssocID="{17D37B7D-AB48-494A-AA71-C45B65B5CFCE}" presName="compNode" presStyleCnt="0"/>
      <dgm:spPr/>
    </dgm:pt>
    <dgm:pt modelId="{3D430581-D146-40B4-B440-819A18107163}" type="pres">
      <dgm:prSet presAssocID="{17D37B7D-AB48-494A-AA71-C45B65B5CFCE}" presName="bgRect" presStyleLbl="bgShp" presStyleIdx="1" presStyleCnt="4"/>
      <dgm:spPr/>
    </dgm:pt>
    <dgm:pt modelId="{90FB9567-95DD-4229-B491-FED06F8892CA}" type="pres">
      <dgm:prSet presAssocID="{17D37B7D-AB48-494A-AA71-C45B65B5CF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6203259-B3FD-4895-9667-0FEE467992C9}" type="pres">
      <dgm:prSet presAssocID="{17D37B7D-AB48-494A-AA71-C45B65B5CFCE}" presName="spaceRect" presStyleCnt="0"/>
      <dgm:spPr/>
    </dgm:pt>
    <dgm:pt modelId="{4E5D4251-0280-4232-AEF8-A638E72AEBA8}" type="pres">
      <dgm:prSet presAssocID="{17D37B7D-AB48-494A-AA71-C45B65B5CFCE}" presName="parTx" presStyleLbl="revTx" presStyleIdx="1" presStyleCnt="4">
        <dgm:presLayoutVars>
          <dgm:chMax val="0"/>
          <dgm:chPref val="0"/>
        </dgm:presLayoutVars>
      </dgm:prSet>
      <dgm:spPr/>
    </dgm:pt>
    <dgm:pt modelId="{1969B499-E4A8-4C86-8B9B-8A70D6470181}" type="pres">
      <dgm:prSet presAssocID="{885BEA8D-D7CD-4013-A796-C10C582EE328}" presName="sibTrans" presStyleCnt="0"/>
      <dgm:spPr/>
    </dgm:pt>
    <dgm:pt modelId="{FB3DE282-176D-4428-B383-4EF078D4D397}" type="pres">
      <dgm:prSet presAssocID="{94416122-3836-4CC4-8E02-4F81A66A6314}" presName="compNode" presStyleCnt="0"/>
      <dgm:spPr/>
    </dgm:pt>
    <dgm:pt modelId="{2AD8A881-3060-44D8-A80B-4BFBB60E3A4C}" type="pres">
      <dgm:prSet presAssocID="{94416122-3836-4CC4-8E02-4F81A66A6314}" presName="bgRect" presStyleLbl="bgShp" presStyleIdx="2" presStyleCnt="4"/>
      <dgm:spPr/>
    </dgm:pt>
    <dgm:pt modelId="{9D3B4D98-EDBB-4AD3-B460-458B41345201}" type="pres">
      <dgm:prSet presAssocID="{94416122-3836-4CC4-8E02-4F81A66A63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6351E1-5006-4B18-993F-318824F56844}" type="pres">
      <dgm:prSet presAssocID="{94416122-3836-4CC4-8E02-4F81A66A6314}" presName="spaceRect" presStyleCnt="0"/>
      <dgm:spPr/>
    </dgm:pt>
    <dgm:pt modelId="{4EE866C1-79DA-4F31-8A06-38C068669DD1}" type="pres">
      <dgm:prSet presAssocID="{94416122-3836-4CC4-8E02-4F81A66A6314}" presName="parTx" presStyleLbl="revTx" presStyleIdx="2" presStyleCnt="4">
        <dgm:presLayoutVars>
          <dgm:chMax val="0"/>
          <dgm:chPref val="0"/>
        </dgm:presLayoutVars>
      </dgm:prSet>
      <dgm:spPr/>
    </dgm:pt>
    <dgm:pt modelId="{5B11B7F9-1499-4341-B4B8-3A6A812FE2F8}" type="pres">
      <dgm:prSet presAssocID="{44161273-2DC5-43EE-BD6A-4DD8E1A16879}" presName="sibTrans" presStyleCnt="0"/>
      <dgm:spPr/>
    </dgm:pt>
    <dgm:pt modelId="{2E430E43-1D4D-46FE-90A2-BB08166E76A9}" type="pres">
      <dgm:prSet presAssocID="{DE2688C8-E0DE-48BD-AA97-DACCDEE61D3E}" presName="compNode" presStyleCnt="0"/>
      <dgm:spPr/>
    </dgm:pt>
    <dgm:pt modelId="{97E6A3BE-A131-412D-AF9A-39CD29F54CB3}" type="pres">
      <dgm:prSet presAssocID="{DE2688C8-E0DE-48BD-AA97-DACCDEE61D3E}" presName="bgRect" presStyleLbl="bgShp" presStyleIdx="3" presStyleCnt="4"/>
      <dgm:spPr/>
    </dgm:pt>
    <dgm:pt modelId="{C86F8E98-948D-4409-AA6F-444440ADD01C}" type="pres">
      <dgm:prSet presAssocID="{DE2688C8-E0DE-48BD-AA97-DACCDEE61D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E86F081-4718-46A1-BCF7-790B33E5B276}" type="pres">
      <dgm:prSet presAssocID="{DE2688C8-E0DE-48BD-AA97-DACCDEE61D3E}" presName="spaceRect" presStyleCnt="0"/>
      <dgm:spPr/>
    </dgm:pt>
    <dgm:pt modelId="{317B1099-CFC9-49F8-9401-24716FFAABEF}" type="pres">
      <dgm:prSet presAssocID="{DE2688C8-E0DE-48BD-AA97-DACCDEE61D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69A8D15-78ED-4354-B4CD-C542A885D913}" srcId="{44253810-8BDA-4890-A6AB-B4080F83E0AB}" destId="{DE2688C8-E0DE-48BD-AA97-DACCDEE61D3E}" srcOrd="3" destOrd="0" parTransId="{C363977B-5163-4971-BC16-231729046CC5}" sibTransId="{31859F67-66B2-4E34-823F-A0E6678BAACE}"/>
    <dgm:cxn modelId="{EBAC1518-092D-FD48-8ABA-C84352A2FFE7}" type="presOf" srcId="{A7FF083B-38BF-8C46-8127-D32FDDD14A77}" destId="{2EE91AD2-52DB-9F47-BDA7-D54CE9C9E4CC}" srcOrd="0" destOrd="0" presId="urn:microsoft.com/office/officeart/2018/2/layout/IconVerticalSolidList"/>
    <dgm:cxn modelId="{4D242024-062E-A049-BBDA-22D64D8E07BB}" type="presOf" srcId="{DE2688C8-E0DE-48BD-AA97-DACCDEE61D3E}" destId="{317B1099-CFC9-49F8-9401-24716FFAABEF}" srcOrd="0" destOrd="0" presId="urn:microsoft.com/office/officeart/2018/2/layout/IconVerticalSolidList"/>
    <dgm:cxn modelId="{33DDE526-B633-0346-8CD8-C606D03A223E}" type="presOf" srcId="{94416122-3836-4CC4-8E02-4F81A66A6314}" destId="{4EE866C1-79DA-4F31-8A06-38C068669DD1}" srcOrd="0" destOrd="0" presId="urn:microsoft.com/office/officeart/2018/2/layout/IconVerticalSolidList"/>
    <dgm:cxn modelId="{F9B6DA4A-67F8-4813-9B0D-7B0D4867ACBD}" srcId="{44253810-8BDA-4890-A6AB-B4080F83E0AB}" destId="{17D37B7D-AB48-494A-AA71-C45B65B5CFCE}" srcOrd="1" destOrd="0" parTransId="{4A060CDC-01BE-4639-AD70-5F968B0CC889}" sibTransId="{885BEA8D-D7CD-4013-A796-C10C582EE328}"/>
    <dgm:cxn modelId="{A970B366-0DF2-419E-BD4B-FA91CC7EA20A}" srcId="{44253810-8BDA-4890-A6AB-B4080F83E0AB}" destId="{94416122-3836-4CC4-8E02-4F81A66A6314}" srcOrd="2" destOrd="0" parTransId="{2B0F529E-EF6A-4C46-B78A-5FCABC4DA0F8}" sibTransId="{44161273-2DC5-43EE-BD6A-4DD8E1A16879}"/>
    <dgm:cxn modelId="{E9985F6B-5A58-0743-A6B9-DFF8493ADEC2}" type="presOf" srcId="{17D37B7D-AB48-494A-AA71-C45B65B5CFCE}" destId="{4E5D4251-0280-4232-AEF8-A638E72AEBA8}" srcOrd="0" destOrd="0" presId="urn:microsoft.com/office/officeart/2018/2/layout/IconVerticalSolidList"/>
    <dgm:cxn modelId="{730C66CB-0CDB-4C7E-9551-7055079C056A}" type="presOf" srcId="{44253810-8BDA-4890-A6AB-B4080F83E0AB}" destId="{5F6E6DCF-A864-46AD-80F0-F73F9D15C94F}" srcOrd="0" destOrd="0" presId="urn:microsoft.com/office/officeart/2018/2/layout/IconVerticalSolidList"/>
    <dgm:cxn modelId="{611ED6E1-E427-2945-BEED-27A3F9F760C9}" srcId="{44253810-8BDA-4890-A6AB-B4080F83E0AB}" destId="{A7FF083B-38BF-8C46-8127-D32FDDD14A77}" srcOrd="0" destOrd="0" parTransId="{93D080E8-19F3-4A47-A108-2EFA46E9146A}" sibTransId="{BE83C065-1F4A-214A-A96B-F4941FB54B69}"/>
    <dgm:cxn modelId="{142F8EB0-8BAF-8C46-88E7-8B9FF87AFAA1}" type="presParOf" srcId="{5F6E6DCF-A864-46AD-80F0-F73F9D15C94F}" destId="{76777D51-8A8B-D04E-824E-9F12796BD58D}" srcOrd="0" destOrd="0" presId="urn:microsoft.com/office/officeart/2018/2/layout/IconVerticalSolidList"/>
    <dgm:cxn modelId="{A9E775DF-E54E-D447-94B9-7DA97190F142}" type="presParOf" srcId="{76777D51-8A8B-D04E-824E-9F12796BD58D}" destId="{0821AA66-C2B5-BE48-BDAD-A12E2BF4CE0A}" srcOrd="0" destOrd="0" presId="urn:microsoft.com/office/officeart/2018/2/layout/IconVerticalSolidList"/>
    <dgm:cxn modelId="{714A866C-029C-2542-A83B-3980CB21488E}" type="presParOf" srcId="{76777D51-8A8B-D04E-824E-9F12796BD58D}" destId="{A67417C6-1752-8E4A-AEF9-B085CAFB68FC}" srcOrd="1" destOrd="0" presId="urn:microsoft.com/office/officeart/2018/2/layout/IconVerticalSolidList"/>
    <dgm:cxn modelId="{6A3BC8F3-2B37-574A-8A21-77681D568D23}" type="presParOf" srcId="{76777D51-8A8B-D04E-824E-9F12796BD58D}" destId="{3991D4BE-8F48-9840-87C1-50DB5F1B3D63}" srcOrd="2" destOrd="0" presId="urn:microsoft.com/office/officeart/2018/2/layout/IconVerticalSolidList"/>
    <dgm:cxn modelId="{A172BDE0-A5D1-1F45-A694-FA4E28B80076}" type="presParOf" srcId="{76777D51-8A8B-D04E-824E-9F12796BD58D}" destId="{2EE91AD2-52DB-9F47-BDA7-D54CE9C9E4CC}" srcOrd="3" destOrd="0" presId="urn:microsoft.com/office/officeart/2018/2/layout/IconVerticalSolidList"/>
    <dgm:cxn modelId="{A8A93ACC-00CC-8746-BF1E-B72BFFBE2E47}" type="presParOf" srcId="{5F6E6DCF-A864-46AD-80F0-F73F9D15C94F}" destId="{A57EB6D0-354C-5744-9117-4CE9A819A424}" srcOrd="1" destOrd="0" presId="urn:microsoft.com/office/officeart/2018/2/layout/IconVerticalSolidList"/>
    <dgm:cxn modelId="{230ECDBC-435F-464C-835B-7FA5BFB94EE5}" type="presParOf" srcId="{5F6E6DCF-A864-46AD-80F0-F73F9D15C94F}" destId="{1437064C-C0D4-42F3-AE98-1E407BE9D454}" srcOrd="2" destOrd="0" presId="urn:microsoft.com/office/officeart/2018/2/layout/IconVerticalSolidList"/>
    <dgm:cxn modelId="{F87333F0-0FCB-B144-B1AB-A7BE134744C4}" type="presParOf" srcId="{1437064C-C0D4-42F3-AE98-1E407BE9D454}" destId="{3D430581-D146-40B4-B440-819A18107163}" srcOrd="0" destOrd="0" presId="urn:microsoft.com/office/officeart/2018/2/layout/IconVerticalSolidList"/>
    <dgm:cxn modelId="{94888D06-D283-9349-AC3A-1F313DB72B4C}" type="presParOf" srcId="{1437064C-C0D4-42F3-AE98-1E407BE9D454}" destId="{90FB9567-95DD-4229-B491-FED06F8892CA}" srcOrd="1" destOrd="0" presId="urn:microsoft.com/office/officeart/2018/2/layout/IconVerticalSolidList"/>
    <dgm:cxn modelId="{1FA1A02D-B508-F441-A1E7-A81E0CCBBB29}" type="presParOf" srcId="{1437064C-C0D4-42F3-AE98-1E407BE9D454}" destId="{66203259-B3FD-4895-9667-0FEE467992C9}" srcOrd="2" destOrd="0" presId="urn:microsoft.com/office/officeart/2018/2/layout/IconVerticalSolidList"/>
    <dgm:cxn modelId="{0FEDD832-3D07-924A-A614-E850AF2AA258}" type="presParOf" srcId="{1437064C-C0D4-42F3-AE98-1E407BE9D454}" destId="{4E5D4251-0280-4232-AEF8-A638E72AEBA8}" srcOrd="3" destOrd="0" presId="urn:microsoft.com/office/officeart/2018/2/layout/IconVerticalSolidList"/>
    <dgm:cxn modelId="{A1C88D02-E2FA-D246-ACB7-2FD469494EBB}" type="presParOf" srcId="{5F6E6DCF-A864-46AD-80F0-F73F9D15C94F}" destId="{1969B499-E4A8-4C86-8B9B-8A70D6470181}" srcOrd="3" destOrd="0" presId="urn:microsoft.com/office/officeart/2018/2/layout/IconVerticalSolidList"/>
    <dgm:cxn modelId="{FD0D5783-7EEF-DA45-9132-FEE723B4913A}" type="presParOf" srcId="{5F6E6DCF-A864-46AD-80F0-F73F9D15C94F}" destId="{FB3DE282-176D-4428-B383-4EF078D4D397}" srcOrd="4" destOrd="0" presId="urn:microsoft.com/office/officeart/2018/2/layout/IconVerticalSolidList"/>
    <dgm:cxn modelId="{E1FFF789-F2C1-A041-8E84-85751047489A}" type="presParOf" srcId="{FB3DE282-176D-4428-B383-4EF078D4D397}" destId="{2AD8A881-3060-44D8-A80B-4BFBB60E3A4C}" srcOrd="0" destOrd="0" presId="urn:microsoft.com/office/officeart/2018/2/layout/IconVerticalSolidList"/>
    <dgm:cxn modelId="{D1E79948-B0D6-7141-9243-E0491215B845}" type="presParOf" srcId="{FB3DE282-176D-4428-B383-4EF078D4D397}" destId="{9D3B4D98-EDBB-4AD3-B460-458B41345201}" srcOrd="1" destOrd="0" presId="urn:microsoft.com/office/officeart/2018/2/layout/IconVerticalSolidList"/>
    <dgm:cxn modelId="{858EA1D3-1003-AF49-BF49-93294AAE3911}" type="presParOf" srcId="{FB3DE282-176D-4428-B383-4EF078D4D397}" destId="{C06351E1-5006-4B18-993F-318824F56844}" srcOrd="2" destOrd="0" presId="urn:microsoft.com/office/officeart/2018/2/layout/IconVerticalSolidList"/>
    <dgm:cxn modelId="{09281693-77C1-5C44-B9E0-81E647FA2CC6}" type="presParOf" srcId="{FB3DE282-176D-4428-B383-4EF078D4D397}" destId="{4EE866C1-79DA-4F31-8A06-38C068669DD1}" srcOrd="3" destOrd="0" presId="urn:microsoft.com/office/officeart/2018/2/layout/IconVerticalSolidList"/>
    <dgm:cxn modelId="{0C86D7AF-4756-2D44-A910-B8ACB73308F0}" type="presParOf" srcId="{5F6E6DCF-A864-46AD-80F0-F73F9D15C94F}" destId="{5B11B7F9-1499-4341-B4B8-3A6A812FE2F8}" srcOrd="5" destOrd="0" presId="urn:microsoft.com/office/officeart/2018/2/layout/IconVerticalSolidList"/>
    <dgm:cxn modelId="{4D306EE1-DACB-D744-BBEB-A39C47F1D6ED}" type="presParOf" srcId="{5F6E6DCF-A864-46AD-80F0-F73F9D15C94F}" destId="{2E430E43-1D4D-46FE-90A2-BB08166E76A9}" srcOrd="6" destOrd="0" presId="urn:microsoft.com/office/officeart/2018/2/layout/IconVerticalSolidList"/>
    <dgm:cxn modelId="{01426031-67D1-E048-B40D-3E70DD43A582}" type="presParOf" srcId="{2E430E43-1D4D-46FE-90A2-BB08166E76A9}" destId="{97E6A3BE-A131-412D-AF9A-39CD29F54CB3}" srcOrd="0" destOrd="0" presId="urn:microsoft.com/office/officeart/2018/2/layout/IconVerticalSolidList"/>
    <dgm:cxn modelId="{C14C14B1-B5C6-804B-9A03-1925F260AA7E}" type="presParOf" srcId="{2E430E43-1D4D-46FE-90A2-BB08166E76A9}" destId="{C86F8E98-948D-4409-AA6F-444440ADD01C}" srcOrd="1" destOrd="0" presId="urn:microsoft.com/office/officeart/2018/2/layout/IconVerticalSolidList"/>
    <dgm:cxn modelId="{F1BCE02A-DDA0-634A-B7F3-6814C871AA62}" type="presParOf" srcId="{2E430E43-1D4D-46FE-90A2-BB08166E76A9}" destId="{FE86F081-4718-46A1-BCF7-790B33E5B276}" srcOrd="2" destOrd="0" presId="urn:microsoft.com/office/officeart/2018/2/layout/IconVerticalSolidList"/>
    <dgm:cxn modelId="{90D8DF80-1EB9-EB4B-AB8B-DBDF40A5628B}" type="presParOf" srcId="{2E430E43-1D4D-46FE-90A2-BB08166E76A9}" destId="{317B1099-CFC9-49F8-9401-24716FFAAB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1AA66-C2B5-BE48-BDAD-A12E2BF4CE0A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417C6-1752-8E4A-AEF9-B085CAFB68FC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91AD2-52DB-9F47-BDA7-D54CE9C9E4CC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Oceanographic Instrumentation Lab Tour</a:t>
          </a:r>
        </a:p>
      </dsp:txBody>
      <dsp:txXfrm>
        <a:off x="1209819" y="2066"/>
        <a:ext cx="5418984" cy="1047462"/>
      </dsp:txXfrm>
    </dsp:sp>
    <dsp:sp modelId="{3D430581-D146-40B4-B440-819A18107163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B9567-95DD-4229-B491-FED06F8892CA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D4251-0280-4232-AEF8-A638E72AEBA8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Lecture</a:t>
          </a:r>
        </a:p>
      </dsp:txBody>
      <dsp:txXfrm>
        <a:off x="1209819" y="1311395"/>
        <a:ext cx="5418984" cy="1047462"/>
      </dsp:txXfrm>
    </dsp:sp>
    <dsp:sp modelId="{2AD8A881-3060-44D8-A80B-4BFBB60E3A4C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B4D98-EDBB-4AD3-B460-458B41345201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866C1-79DA-4F31-8A06-38C068669DD1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Pick up where you left off with GitHub intro and </a:t>
          </a:r>
        </a:p>
      </dsp:txBody>
      <dsp:txXfrm>
        <a:off x="1209819" y="2620723"/>
        <a:ext cx="5418984" cy="1047462"/>
      </dsp:txXfrm>
    </dsp:sp>
    <dsp:sp modelId="{97E6A3BE-A131-412D-AF9A-39CD29F54CB3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8E98-948D-4409-AA6F-444440ADD01C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1099-CFC9-49F8-9401-24716FFAABEF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Complete second lab activity (building off first)</a:t>
          </a:r>
        </a:p>
      </dsp:txBody>
      <dsp:txXfrm>
        <a:off x="1209819" y="3930051"/>
        <a:ext cx="5418984" cy="104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B6BF-36C2-FE40-9D87-74A6571A2F6B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C3B9-7C5A-544A-A12C-9D7873C13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6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6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40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1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1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2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5C3A-A955-5A40-9462-01A264051331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PScientist/Smart-Coasts/tree/main/Class-03-Presentation1#lab-exercis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science/physics/circuits-topic/circuits-resistance/v/circuits-part-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WReFkfrUI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td7YT-Pums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61E575F1-F3B9-074C-99C2-7CB901C9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6913" b="2490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2ABC6-AD3B-2241-B8A3-D8C6DB49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OCN 479-001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B8ADBDE-950C-468F-C348-F1BC534C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dirty="0"/>
              <a:t>Electronics 101</a:t>
            </a:r>
          </a:p>
          <a:p>
            <a:endParaRPr lang="en-US" dirty="0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E7C7E-A3F9-81FF-1FBD-7AC78641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CD4A-F015-4BE6-A42D-F0D3639A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(due next week)</a:t>
            </a:r>
            <a:br>
              <a:rPr lang="en-US" dirty="0"/>
            </a:br>
            <a:r>
              <a:rPr lang="en-US" b="1" dirty="0"/>
              <a:t>Everyone</a:t>
            </a:r>
            <a:r>
              <a:rPr lang="en-US" dirty="0"/>
              <a:t>—not just 1 per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1CEE-44D8-51DA-D932-4661FDA3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Assignment: </a:t>
            </a:r>
          </a:p>
          <a:p>
            <a:pPr lvl="1"/>
            <a:r>
              <a:rPr lang="en-US" dirty="0"/>
              <a:t>Send me the link to your group’s SOS code repository—see guidelines on next slide</a:t>
            </a:r>
          </a:p>
          <a:p>
            <a:pPr lvl="1"/>
            <a:r>
              <a:rPr lang="en-US" dirty="0"/>
              <a:t>It MUST show at least two </a:t>
            </a:r>
            <a:r>
              <a:rPr lang="en-US" dirty="0" err="1"/>
              <a:t>github</a:t>
            </a:r>
            <a:r>
              <a:rPr lang="en-US" dirty="0"/>
              <a:t> users and that the final version includes changes from a pull request</a:t>
            </a:r>
          </a:p>
          <a:p>
            <a:pPr lvl="1"/>
            <a:r>
              <a:rPr lang="en-US" dirty="0"/>
              <a:t>More information here: </a:t>
            </a:r>
            <a:r>
              <a:rPr lang="en-US" dirty="0">
                <a:hlinkClick r:id="rId2"/>
              </a:rPr>
              <a:t>https://github.com/SUPScientist/Smart-Coasts/tree/main/Class-03-Presentation1#lab-exercise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8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4E95-8BB7-F4BA-75A9-B803282E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1974-4B3F-1FEF-5087-E004226F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SOS code repository must look like close to this for credit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BA379-AE45-2DEE-ABE9-C1033B17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0029"/>
          <a:stretch/>
        </p:blipFill>
        <p:spPr>
          <a:xfrm>
            <a:off x="677334" y="468621"/>
            <a:ext cx="8274669" cy="363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90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38D6-9D1C-E1BF-12E5-01826EB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Today’s 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BFAA-C793-FE24-9A45-9F25E132F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74336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02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FDF70F49-AC17-1FFB-1675-A183A7FD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7" r="1136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6D663-86B6-8500-9306-CA08819D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CAB7-40AA-F2B3-81CC-678EF6FC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Working with Electronics 101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08E1B-50CA-33B5-4428-CBA67638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Ohm’s Law: V = IR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Watch </a:t>
            </a:r>
            <a:r>
              <a:rPr lang="en-US" sz="1500">
                <a:hlinkClick r:id="rId2"/>
              </a:rPr>
              <a:t>https://www.khanacademy.org/science/physics/circuits-topic/circuits-resistance/v/circuits-part-1</a:t>
            </a:r>
            <a:r>
              <a:rPr lang="en-US" sz="1500"/>
              <a:t> for more if additional background needed</a:t>
            </a:r>
          </a:p>
          <a:p>
            <a:pPr>
              <a:lnSpc>
                <a:spcPct val="90000"/>
              </a:lnSpc>
            </a:pPr>
            <a:r>
              <a:rPr lang="en-US" sz="1500"/>
              <a:t>Building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Breadboarding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Soldering wires and components</a:t>
            </a:r>
          </a:p>
          <a:p>
            <a:pPr>
              <a:lnSpc>
                <a:spcPct val="90000"/>
              </a:lnSpc>
            </a:pPr>
            <a:r>
              <a:rPr lang="en-US" sz="1500"/>
              <a:t>Key electrical components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Power supply (battery)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Resistors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Capacitors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LEDs (often soldered onto boards, sometimes built separately into circuits)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Transistors: one of the most important inventions of the 20th century (Time Magazine)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Isosceles Triangle 21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8266B-FD32-3562-696E-7AD7F487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Electronics 101</a:t>
            </a:r>
          </a:p>
        </p:txBody>
      </p:sp>
    </p:spTree>
    <p:extLst>
      <p:ext uri="{BB962C8B-B14F-4D97-AF65-F5344CB8AC3E}">
        <p14:creationId xmlns:p14="http://schemas.microsoft.com/office/powerpoint/2010/main" val="41835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782620-F9EF-6266-91D8-FF5B57C6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r="4093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EC033C-C15E-8D9A-A0F5-B8E1BE9D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Next up: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71B4E-FD9A-BF54-3FE5-B7A2E159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Background and how-to videos</a:t>
            </a:r>
          </a:p>
        </p:txBody>
      </p:sp>
    </p:spTree>
    <p:extLst>
      <p:ext uri="{BB962C8B-B14F-4D97-AF65-F5344CB8AC3E}">
        <p14:creationId xmlns:p14="http://schemas.microsoft.com/office/powerpoint/2010/main" val="155898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1: How to use a breadboard</a:t>
            </a:r>
          </a:p>
        </p:txBody>
      </p:sp>
      <p:pic>
        <p:nvPicPr>
          <p:cNvPr id="5" name="Online Media 4" descr="How to Use a Breadboard">
            <a:hlinkClick r:id="" action="ppaction://media"/>
            <a:extLst>
              <a:ext uri="{FF2B5EF4-FFF2-40B4-BE49-F238E27FC236}">
                <a16:creationId xmlns:a16="http://schemas.microsoft.com/office/drawing/2014/main" id="{29D615CB-7847-3978-AE9C-850A6F997E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633" y="974339"/>
            <a:ext cx="9712733" cy="54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2: Soldering</a:t>
            </a:r>
          </a:p>
        </p:txBody>
      </p:sp>
      <p:pic>
        <p:nvPicPr>
          <p:cNvPr id="6" name="Online Media 5" descr="Collin's Lab: Soldering">
            <a:hlinkClick r:id="" action="ppaction://media"/>
            <a:extLst>
              <a:ext uri="{FF2B5EF4-FFF2-40B4-BE49-F238E27FC236}">
                <a16:creationId xmlns:a16="http://schemas.microsoft.com/office/drawing/2014/main" id="{2D4CA260-59F9-4647-2F7B-E845F3F5E32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7083" y="870285"/>
            <a:ext cx="9517834" cy="53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10332536" cy="1320800"/>
          </a:xfrm>
        </p:spPr>
        <p:txBody>
          <a:bodyPr/>
          <a:lstStyle/>
          <a:p>
            <a:r>
              <a:rPr lang="en-US" dirty="0"/>
              <a:t>Part 3: Transistors (and way too much bass—sorry)</a:t>
            </a:r>
          </a:p>
        </p:txBody>
      </p:sp>
      <p:pic>
        <p:nvPicPr>
          <p:cNvPr id="5" name="Online Media 4" descr="MAKE presents: The Transistor">
            <a:hlinkClick r:id="" action="ppaction://media"/>
            <a:extLst>
              <a:ext uri="{FF2B5EF4-FFF2-40B4-BE49-F238E27FC236}">
                <a16:creationId xmlns:a16="http://schemas.microsoft.com/office/drawing/2014/main" id="{2F2F5340-E58D-1F49-8749-F38D705132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2033" y="1272746"/>
            <a:ext cx="9385136" cy="53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4329-5473-9A73-871B-EFBB5B1B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065A-CA5F-628B-3DE2-FE9F9AA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Complete and send me links as described in assignment post on Canvas</a:t>
            </a:r>
          </a:p>
        </p:txBody>
      </p:sp>
    </p:spTree>
    <p:extLst>
      <p:ext uri="{BB962C8B-B14F-4D97-AF65-F5344CB8AC3E}">
        <p14:creationId xmlns:p14="http://schemas.microsoft.com/office/powerpoint/2010/main" val="23229155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e32bd2a-1ccd-49c1-a814-de8553946415}" enabled="1" method="Standard" siteId="{22136781-9753-4c75-af28-68a078871eb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{7868AD6E-CAC0-3943-9D4B-686B492674D5}tf10001060</Template>
  <TotalTime>6583</TotalTime>
  <Words>248</Words>
  <Application>Microsoft Macintosh PowerPoint</Application>
  <PresentationFormat>Widescreen</PresentationFormat>
  <Paragraphs>34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OCN 479-001</vt:lpstr>
      <vt:lpstr>Today’s plan</vt:lpstr>
      <vt:lpstr>Today’s topics</vt:lpstr>
      <vt:lpstr>Electronics 101</vt:lpstr>
      <vt:lpstr>Next up:</vt:lpstr>
      <vt:lpstr>Part 1: How to use a breadboard</vt:lpstr>
      <vt:lpstr>Part 2: Soldering</vt:lpstr>
      <vt:lpstr>Part 3: Transistors (and way too much bass—sorry)</vt:lpstr>
      <vt:lpstr>Today’s lab</vt:lpstr>
      <vt:lpstr>Homework (due next week) Everyone—not just 1 per group</vt:lpstr>
      <vt:lpstr>SOS code repository must look like close to this for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150-801</dc:title>
  <dc:creator>Bresnahan, Philip  J.</dc:creator>
  <cp:lastModifiedBy>Bresnahan, Philip  J.</cp:lastModifiedBy>
  <cp:revision>64</cp:revision>
  <cp:lastPrinted>2020-08-18T14:15:45Z</cp:lastPrinted>
  <dcterms:created xsi:type="dcterms:W3CDTF">2020-08-17T21:29:48Z</dcterms:created>
  <dcterms:modified xsi:type="dcterms:W3CDTF">2024-09-23T16:42:35Z</dcterms:modified>
</cp:coreProperties>
</file>